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5"/>
  </p:notesMasterIdLst>
  <p:handoutMasterIdLst>
    <p:handoutMasterId r:id="rId16"/>
  </p:handoutMasterIdLst>
  <p:sldIdLst>
    <p:sldId id="258" r:id="rId6"/>
    <p:sldId id="271" r:id="rId7"/>
    <p:sldId id="270" r:id="rId8"/>
    <p:sldId id="276" r:id="rId9"/>
    <p:sldId id="256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2" dt="2021-06-18T06:38:44.562"/>
    <p1510:client id="{1766849F-717C-458D-B13A-68DEE9D7CD1B}" v="239" dt="2021-06-17T14:03:08.48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5294" autoAdjust="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 Asha" userId="e05738b5-f4de-48b3-810d-03a3442d900c" providerId="ADAL" clId="{1766849F-717C-458D-B13A-68DEE9D7CD1B}"/>
    <pc:docChg chg="modSld modMainMaster">
      <pc:chgData name="U Asha" userId="e05738b5-f4de-48b3-810d-03a3442d900c" providerId="ADAL" clId="{1766849F-717C-458D-B13A-68DEE9D7CD1B}" dt="2021-06-17T14:03:08.481" v="238"/>
      <pc:docMkLst>
        <pc:docMk/>
      </pc:docMkLst>
      <pc:sldChg chg="setBg">
        <pc:chgData name="U Asha" userId="e05738b5-f4de-48b3-810d-03a3442d900c" providerId="ADAL" clId="{1766849F-717C-458D-B13A-68DEE9D7CD1B}" dt="2021-06-17T14:03:08.481" v="238"/>
        <pc:sldMkLst>
          <pc:docMk/>
          <pc:sldMk cId="4261546900" sldId="258"/>
        </pc:sldMkLst>
      </pc:sldChg>
      <pc:sldMasterChg chg="setBg modSldLayout">
        <pc:chgData name="U Asha" userId="e05738b5-f4de-48b3-810d-03a3442d900c" providerId="ADAL" clId="{1766849F-717C-458D-B13A-68DEE9D7CD1B}" dt="2021-06-17T13:18:37.357" v="62"/>
        <pc:sldMasterMkLst>
          <pc:docMk/>
          <pc:sldMasterMk cId="2866046469" sldId="2147483648"/>
        </pc:sldMasterMkLst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698731021" sldId="2147483649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3405116843" sldId="2147483650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1289894290" sldId="2147483651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2781687897" sldId="2147483652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2827180760" sldId="2147483653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2465877520" sldId="2147483654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1107393770" sldId="2147483655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3023549573" sldId="2147483656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216422472" sldId="2147483657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720709254" sldId="2147483658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866046469" sldId="2147483648"/>
            <pc:sldLayoutMk cId="1021014205" sldId="2147483659"/>
          </pc:sldLayoutMkLst>
        </pc:sldLayoutChg>
      </pc:sldMasterChg>
      <pc:sldMasterChg chg="setBg modSldLayout">
        <pc:chgData name="U Asha" userId="e05738b5-f4de-48b3-810d-03a3442d900c" providerId="ADAL" clId="{1766849F-717C-458D-B13A-68DEE9D7CD1B}" dt="2021-06-17T13:18:37.357" v="62"/>
        <pc:sldMasterMkLst>
          <pc:docMk/>
          <pc:sldMasterMk cId="2642642606" sldId="2147483660"/>
        </pc:sldMasterMkLst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3166547908" sldId="2147483661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788168595" sldId="2147483662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3726183630" sldId="2147483663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3595820151" sldId="2147483664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189984491" sldId="2147483665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2419565957" sldId="2147483666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108924445" sldId="2147483667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806219853" sldId="2147483668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914331912" sldId="2147483669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57521195" sldId="2147483670"/>
          </pc:sldLayoutMkLst>
        </pc:sldLayoutChg>
        <pc:sldLayoutChg chg="setBg">
          <pc:chgData name="U Asha" userId="e05738b5-f4de-48b3-810d-03a3442d900c" providerId="ADAL" clId="{1766849F-717C-458D-B13A-68DEE9D7CD1B}" dt="2021-06-17T13:18:37.357" v="62"/>
          <pc:sldLayoutMkLst>
            <pc:docMk/>
            <pc:sldMasterMk cId="2642642606" sldId="2147483660"/>
            <pc:sldLayoutMk cId="1200085005" sldId="2147483671"/>
          </pc:sldLayoutMkLst>
        </pc:sldLayoutChg>
      </pc:sldMasterChg>
    </pc:docChg>
  </pc:docChgLst>
  <pc:docChgLst>
    <pc:chgData name="Shetty Deeksha Divakar" userId="aa845631-89bf-4eb7-95bb-ad83fc5cbde5" providerId="ADAL" clId="{97D749D6-E210-4CF0-82A9-67C7DF2ECD12}"/>
    <pc:docChg chg="undo custSel modSld">
      <pc:chgData name="Shetty Deeksha Divakar" userId="aa845631-89bf-4eb7-95bb-ad83fc5cbde5" providerId="ADAL" clId="{97D749D6-E210-4CF0-82A9-67C7DF2ECD12}" dt="2021-06-18T06:38:44.562" v="438"/>
      <pc:docMkLst>
        <pc:docMk/>
      </pc:docMkLst>
      <pc:sldChg chg="addSp delSp modSp mod">
        <pc:chgData name="Shetty Deeksha Divakar" userId="aa845631-89bf-4eb7-95bb-ad83fc5cbde5" providerId="ADAL" clId="{97D749D6-E210-4CF0-82A9-67C7DF2ECD12}" dt="2021-06-18T06:03:08.411" v="14" actId="14100"/>
        <pc:sldMkLst>
          <pc:docMk/>
          <pc:sldMk cId="3220016329" sldId="271"/>
        </pc:sldMkLst>
        <pc:picChg chg="del mod">
          <ac:chgData name="Shetty Deeksha Divakar" userId="aa845631-89bf-4eb7-95bb-ad83fc5cbde5" providerId="ADAL" clId="{97D749D6-E210-4CF0-82A9-67C7DF2ECD12}" dt="2021-06-18T06:02:46.662" v="11" actId="478"/>
          <ac:picMkLst>
            <pc:docMk/>
            <pc:sldMk cId="3220016329" sldId="271"/>
            <ac:picMk id="13" creationId="{1411367D-F710-4D60-B20F-C5D7672C12FA}"/>
          </ac:picMkLst>
        </pc:picChg>
        <pc:picChg chg="add del mod">
          <ac:chgData name="Shetty Deeksha Divakar" userId="aa845631-89bf-4eb7-95bb-ad83fc5cbde5" providerId="ADAL" clId="{97D749D6-E210-4CF0-82A9-67C7DF2ECD12}" dt="2021-06-18T06:02:37.955" v="8" actId="478"/>
          <ac:picMkLst>
            <pc:docMk/>
            <pc:sldMk cId="3220016329" sldId="271"/>
            <ac:picMk id="18" creationId="{068E1C66-B226-4774-9A70-8D669F92130A}"/>
          </ac:picMkLst>
        </pc:picChg>
        <pc:picChg chg="add mod">
          <ac:chgData name="Shetty Deeksha Divakar" userId="aa845631-89bf-4eb7-95bb-ad83fc5cbde5" providerId="ADAL" clId="{97D749D6-E210-4CF0-82A9-67C7DF2ECD12}" dt="2021-06-18T06:03:08.411" v="14" actId="14100"/>
          <ac:picMkLst>
            <pc:docMk/>
            <pc:sldMk cId="3220016329" sldId="271"/>
            <ac:picMk id="20" creationId="{1BAC872F-C950-41A9-9D1A-084A0DAFC5B9}"/>
          </ac:picMkLst>
        </pc:picChg>
      </pc:sldChg>
      <pc:sldChg chg="modSp mod">
        <pc:chgData name="Shetty Deeksha Divakar" userId="aa845631-89bf-4eb7-95bb-ad83fc5cbde5" providerId="ADAL" clId="{97D749D6-E210-4CF0-82A9-67C7DF2ECD12}" dt="2021-06-18T06:25:40.515" v="27" actId="20577"/>
        <pc:sldMkLst>
          <pc:docMk/>
          <pc:sldMk cId="1111397710" sldId="272"/>
        </pc:sldMkLst>
        <pc:graphicFrameChg chg="modGraphic">
          <ac:chgData name="Shetty Deeksha Divakar" userId="aa845631-89bf-4eb7-95bb-ad83fc5cbde5" providerId="ADAL" clId="{97D749D6-E210-4CF0-82A9-67C7DF2ECD12}" dt="2021-06-18T06:25:40.515" v="27" actId="20577"/>
          <ac:graphicFrameMkLst>
            <pc:docMk/>
            <pc:sldMk cId="1111397710" sldId="272"/>
            <ac:graphicFrameMk id="12" creationId="{460AE934-AA27-4A28-ACF4-C2D6CC981CD1}"/>
          </ac:graphicFrameMkLst>
        </pc:graphicFrameChg>
      </pc:sldChg>
      <pc:sldChg chg="addSp modSp mod modAnim">
        <pc:chgData name="Shetty Deeksha Divakar" userId="aa845631-89bf-4eb7-95bb-ad83fc5cbde5" providerId="ADAL" clId="{97D749D6-E210-4CF0-82A9-67C7DF2ECD12}" dt="2021-06-18T06:38:44.562" v="438"/>
        <pc:sldMkLst>
          <pc:docMk/>
          <pc:sldMk cId="356859286" sldId="273"/>
        </pc:sldMkLst>
        <pc:spChg chg="mod">
          <ac:chgData name="Shetty Deeksha Divakar" userId="aa845631-89bf-4eb7-95bb-ad83fc5cbde5" providerId="ADAL" clId="{97D749D6-E210-4CF0-82A9-67C7DF2ECD12}" dt="2021-06-18T06:37:07.658" v="432" actId="1036"/>
          <ac:spMkLst>
            <pc:docMk/>
            <pc:sldMk cId="356859286" sldId="273"/>
            <ac:spMk id="71" creationId="{9EB58C5E-C692-4CCD-A832-8E58F2B7EE52}"/>
          </ac:spMkLst>
        </pc:spChg>
        <pc:picChg chg="add mod">
          <ac:chgData name="Shetty Deeksha Divakar" userId="aa845631-89bf-4eb7-95bb-ad83fc5cbde5" providerId="ADAL" clId="{97D749D6-E210-4CF0-82A9-67C7DF2ECD12}" dt="2021-06-18T06:37:25.132" v="437" actId="1035"/>
          <ac:picMkLst>
            <pc:docMk/>
            <pc:sldMk cId="356859286" sldId="273"/>
            <ac:picMk id="2" creationId="{EC9D8795-1C55-4A2B-A30B-EBC301431D9D}"/>
          </ac:picMkLst>
        </pc:picChg>
      </pc:sldChg>
      <pc:sldChg chg="modSp mod">
        <pc:chgData name="Shetty Deeksha Divakar" userId="aa845631-89bf-4eb7-95bb-ad83fc5cbde5" providerId="ADAL" clId="{97D749D6-E210-4CF0-82A9-67C7DF2ECD12}" dt="2021-06-18T06:33:16.029" v="341" actId="1035"/>
        <pc:sldMkLst>
          <pc:docMk/>
          <pc:sldMk cId="1440710044" sldId="276"/>
        </pc:sldMkLst>
        <pc:spChg chg="mod">
          <ac:chgData name="Shetty Deeksha Divakar" userId="aa845631-89bf-4eb7-95bb-ad83fc5cbde5" providerId="ADAL" clId="{97D749D6-E210-4CF0-82A9-67C7DF2ECD12}" dt="2021-06-18T06:33:16.029" v="341" actId="1035"/>
          <ac:spMkLst>
            <pc:docMk/>
            <pc:sldMk cId="1440710044" sldId="276"/>
            <ac:spMk id="3" creationId="{5FEF1133-69E5-46A3-9D06-DAA26D7E07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6/17/2021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6/17/2021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547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168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183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82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984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5659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924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21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331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21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08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D03E-4500-48C6-ACBD-23C5CA6DBE61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5C93E-8607-4912-91F6-82797BE0E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64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gif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303" y="0"/>
            <a:ext cx="4846320" cy="23876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Chorus GENUS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9912" y="2272934"/>
            <a:ext cx="4846320" cy="448056"/>
          </a:xfrm>
        </p:spPr>
        <p:txBody>
          <a:bodyPr/>
          <a:lstStyle/>
          <a:p>
            <a:r>
              <a:rPr lang="en-US" b="1" dirty="0">
                <a:latin typeface="+mj-lt"/>
                <a:cs typeface="Aharoni" panose="020B0604020202020204" pitchFamily="2" charset="-79"/>
              </a:rPr>
              <a:t>GREEN FAMILY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10E867-77F3-4187-B016-AB70B9EFAD8F}"/>
              </a:ext>
            </a:extLst>
          </p:cNvPr>
          <p:cNvSpPr txBox="1"/>
          <p:nvPr/>
        </p:nvSpPr>
        <p:spPr>
          <a:xfrm>
            <a:off x="3887372" y="4692797"/>
            <a:ext cx="4417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TEAM NAME : </a:t>
            </a:r>
          </a:p>
          <a:p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HACKER’S BOT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EB58C5E-C692-4CCD-A832-8E58F2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65" y="107458"/>
            <a:ext cx="9371949" cy="742201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TEAM – HACKER’S 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pic>
        <p:nvPicPr>
          <p:cNvPr id="15" name="Picture 14" descr="A person taking a selfie&#10;&#10;Description automatically generated">
            <a:extLst>
              <a:ext uri="{FF2B5EF4-FFF2-40B4-BE49-F238E27FC236}">
                <a16:creationId xmlns:a16="http://schemas.microsoft.com/office/drawing/2014/main" id="{1BA8B17B-745F-40DD-A0DC-FEDDC93B42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86" y="4102397"/>
            <a:ext cx="1987215" cy="1802489"/>
          </a:xfrm>
          <a:prstGeom prst="rect">
            <a:avLst/>
          </a:prstGeom>
        </p:spPr>
      </p:pic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C1852593-A88E-44B2-B993-74B524A3B8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35701" y="1293612"/>
            <a:ext cx="1802488" cy="198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204C2-10AC-4EEA-9E49-4B6030B6A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7" y="4032444"/>
            <a:ext cx="2739069" cy="2109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69D39-4F54-4072-B522-D26B8EFA8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80" y="3079091"/>
            <a:ext cx="2578952" cy="1657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16306-4F71-4BF1-B7CC-467183E22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699" y="1450857"/>
            <a:ext cx="1618005" cy="1628234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C2883-4A02-4A90-B64D-08ED0C557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47" y="4189524"/>
            <a:ext cx="1649010" cy="1628234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9C679-73BB-4560-9AD4-E64D8F93E8F8}"/>
              </a:ext>
            </a:extLst>
          </p:cNvPr>
          <p:cNvSpPr txBox="1"/>
          <p:nvPr/>
        </p:nvSpPr>
        <p:spPr>
          <a:xfrm>
            <a:off x="655353" y="3196611"/>
            <a:ext cx="179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Deeksha Shetty</a:t>
            </a:r>
          </a:p>
          <a:p>
            <a:pPr algn="ctr"/>
            <a:r>
              <a:rPr lang="en-US" sz="1600" dirty="0"/>
              <a:t>Team Lead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FADAA-614A-4CFD-988E-BB8D70A63A20}"/>
              </a:ext>
            </a:extLst>
          </p:cNvPr>
          <p:cNvSpPr txBox="1"/>
          <p:nvPr/>
        </p:nvSpPr>
        <p:spPr>
          <a:xfrm>
            <a:off x="4088955" y="3244334"/>
            <a:ext cx="187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Sukrutha G.S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6A746-CADC-4E0D-9721-F8C96BF1B3E7}"/>
              </a:ext>
            </a:extLst>
          </p:cNvPr>
          <p:cNvSpPr txBox="1"/>
          <p:nvPr/>
        </p:nvSpPr>
        <p:spPr>
          <a:xfrm>
            <a:off x="1051360" y="6023864"/>
            <a:ext cx="100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Asha 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902CA-E594-413A-8133-5039239AD7A8}"/>
              </a:ext>
            </a:extLst>
          </p:cNvPr>
          <p:cNvSpPr txBox="1"/>
          <p:nvPr/>
        </p:nvSpPr>
        <p:spPr>
          <a:xfrm>
            <a:off x="4088955" y="5943672"/>
            <a:ext cx="203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Jyothikrishna 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1A140-0593-407D-9849-D96A4F254678}"/>
              </a:ext>
            </a:extLst>
          </p:cNvPr>
          <p:cNvSpPr txBox="1"/>
          <p:nvPr/>
        </p:nvSpPr>
        <p:spPr>
          <a:xfrm>
            <a:off x="9162632" y="3131844"/>
            <a:ext cx="201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Sambit Jena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B69BC-0E49-4ABF-BBBE-71FC7E1BED17}"/>
              </a:ext>
            </a:extLst>
          </p:cNvPr>
          <p:cNvSpPr txBox="1"/>
          <p:nvPr/>
        </p:nvSpPr>
        <p:spPr>
          <a:xfrm>
            <a:off x="9317699" y="5817758"/>
            <a:ext cx="208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Vivek Kumar</a:t>
            </a:r>
          </a:p>
          <a:p>
            <a:pPr algn="ctr"/>
            <a:r>
              <a:rPr lang="en-US" dirty="0"/>
              <a:t>Mentor</a:t>
            </a:r>
          </a:p>
        </p:txBody>
      </p:sp>
      <p:pic>
        <p:nvPicPr>
          <p:cNvPr id="1032" name="Picture 8" descr="Eco friendly GIFs - Get the best gif on GIFER">
            <a:extLst>
              <a:ext uri="{FF2B5EF4-FFF2-40B4-BE49-F238E27FC236}">
                <a16:creationId xmlns:a16="http://schemas.microsoft.com/office/drawing/2014/main" id="{F37E9DB6-CBFE-4630-9A28-B4D4298C36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73" y="3079091"/>
            <a:ext cx="1352277" cy="1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AC872F-C950-41A9-9D1A-084A0DAFC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9" y="1394122"/>
            <a:ext cx="1806763" cy="1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1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E6C34D-ABB0-4F8F-ADEA-1A308EF0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512061"/>
            <a:ext cx="9371949" cy="1183566"/>
          </a:xfrm>
        </p:spPr>
        <p:txBody>
          <a:bodyPr anchor="b">
            <a:normAutofit/>
          </a:bodyPr>
          <a:lstStyle/>
          <a:p>
            <a:pPr algn="ctr"/>
            <a:r>
              <a:rPr lang="en-GB" dirty="0">
                <a:latin typeface="Algerian" panose="04020705040A02060702" pitchFamily="82" charset="0"/>
              </a:rPr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620FD6-70E9-424A-8D19-2426BB4FD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We are all living in a world where everyone is trying to build sustainable solutions, in turn help our planet to revive. 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But we are lacking with the platform to start, and people are unaware of their individual contribution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People are unaware of what local NGOs are doing for the cause of sustainability in their region.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NGOs do not have unified platform to collaborate with locals or organisations</a:t>
            </a:r>
            <a:r>
              <a:rPr lang="en-IN" sz="1900" dirty="0"/>
              <a:t>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AA80-F24C-424D-B791-8FB9F1B75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5B3E6-2CEA-4184-9C0B-4C50B8A3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pic>
        <p:nvPicPr>
          <p:cNvPr id="1030" name="Picture 6" descr="Modibodi: It&amp;#39;s World Environment Day! | Milled">
            <a:extLst>
              <a:ext uri="{FF2B5EF4-FFF2-40B4-BE49-F238E27FC236}">
                <a16:creationId xmlns:a16="http://schemas.microsoft.com/office/drawing/2014/main" id="{C031EAC7-86D9-47D6-B01F-3085A2ACD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1259613"/>
            <a:ext cx="5670453" cy="50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1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EB58C5E-C692-4CCD-A832-8E58F2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249946"/>
            <a:ext cx="9371949" cy="6997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>
                <a:latin typeface="Algerian" panose="04020705040A02060702" pitchFamily="82" charset="0"/>
              </a:rPr>
              <a:t>Proposed Solution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F1133-69E5-46A3-9D06-DAA26D7E0797}"/>
              </a:ext>
            </a:extLst>
          </p:cNvPr>
          <p:cNvSpPr txBox="1"/>
          <p:nvPr/>
        </p:nvSpPr>
        <p:spPr>
          <a:xfrm>
            <a:off x="2656031" y="1119517"/>
            <a:ext cx="8463586" cy="999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/>
              <a:t>A unique approach to revolutionise environmentalism by collaborating all aspects in a single platform and creating a motto inside “EACH AND EVERYONE IS AN ENVIRONMENTALIST”.</a:t>
            </a:r>
            <a:endParaRPr lang="en-IN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kern="1200">
                <a:latin typeface="+mn-lt"/>
                <a:ea typeface="+mn-ea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000" kern="1200"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pic>
        <p:nvPicPr>
          <p:cNvPr id="2052" name="Picture 4" descr="Your Carbon Footprint">
            <a:extLst>
              <a:ext uri="{FF2B5EF4-FFF2-40B4-BE49-F238E27FC236}">
                <a16:creationId xmlns:a16="http://schemas.microsoft.com/office/drawing/2014/main" id="{A0555FB6-0AD7-4A22-BE63-015C86FAAC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83" y="997831"/>
            <a:ext cx="1137260" cy="12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19840-CFF4-4824-95D0-9AEB6C792479}"/>
              </a:ext>
            </a:extLst>
          </p:cNvPr>
          <p:cNvSpPr txBox="1"/>
          <p:nvPr/>
        </p:nvSpPr>
        <p:spPr>
          <a:xfrm>
            <a:off x="773722" y="2413337"/>
            <a:ext cx="7498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 reward system where when one sign up they will have to answer some preliminary question &amp; using advanced AI &amp; ML we will be able to answer their carbon footprint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0113A-440E-4B52-8496-5B3E680A5363}"/>
              </a:ext>
            </a:extLst>
          </p:cNvPr>
          <p:cNvSpPr txBox="1"/>
          <p:nvPr/>
        </p:nvSpPr>
        <p:spPr>
          <a:xfrm>
            <a:off x="2758712" y="3801072"/>
            <a:ext cx="82582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Solution will also have NGOs in place which will also help individuals in getting access to nearby events and thereby giving back to the society. </a:t>
            </a:r>
          </a:p>
          <a:p>
            <a:endParaRPr lang="en-US" dirty="0"/>
          </a:p>
        </p:txBody>
      </p:sp>
      <p:pic>
        <p:nvPicPr>
          <p:cNvPr id="2054" name="Picture 6" descr="Survival">
            <a:extLst>
              <a:ext uri="{FF2B5EF4-FFF2-40B4-BE49-F238E27FC236}">
                <a16:creationId xmlns:a16="http://schemas.microsoft.com/office/drawing/2014/main" id="{703684A8-417C-4197-84EA-C81EFB5D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83" y="3656696"/>
            <a:ext cx="15049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0AD26-B2E5-45B3-9351-36301B41C3D3}"/>
              </a:ext>
            </a:extLst>
          </p:cNvPr>
          <p:cNvSpPr txBox="1"/>
          <p:nvPr/>
        </p:nvSpPr>
        <p:spPr>
          <a:xfrm>
            <a:off x="773721" y="5106092"/>
            <a:ext cx="7315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Our solution given individuals a good incentive and motivates then to reduce the pollution or give back to society by their own interest.</a:t>
            </a:r>
            <a:endParaRPr lang="en-US" sz="2000" dirty="0"/>
          </a:p>
        </p:txBody>
      </p:sp>
      <p:pic>
        <p:nvPicPr>
          <p:cNvPr id="2056" name="Picture 8" descr="Save Earth GIFs - Get the best GIF on GIPHY">
            <a:extLst>
              <a:ext uri="{FF2B5EF4-FFF2-40B4-BE49-F238E27FC236}">
                <a16:creationId xmlns:a16="http://schemas.microsoft.com/office/drawing/2014/main" id="{BF10AE74-254D-4237-A7EE-6B2272CB5B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922" y="4801908"/>
            <a:ext cx="1764583" cy="14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ward | Motion design animation, Animation sketches, Illustration character  design">
            <a:extLst>
              <a:ext uri="{FF2B5EF4-FFF2-40B4-BE49-F238E27FC236}">
                <a16:creationId xmlns:a16="http://schemas.microsoft.com/office/drawing/2014/main" id="{9A11BEE0-23C6-490B-B58A-D25F7D8774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411" y="2327160"/>
            <a:ext cx="1787082" cy="108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7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921115" y="2850314"/>
            <a:ext cx="1080000" cy="108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5711400" y="2850314"/>
            <a:ext cx="1080000" cy="1080000"/>
          </a:xfrm>
          <a:prstGeom prst="ellipse">
            <a:avLst/>
          </a:prstGeom>
          <a:blipFill dpi="0" rotWithShape="1">
            <a:blip r:embed="rId3"/>
            <a:srcRect/>
            <a:stretch>
              <a:fillRect t="2000" r="-71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5711399" y="150314"/>
            <a:ext cx="1080000" cy="10800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711399" y="5550314"/>
            <a:ext cx="1080000" cy="108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7158028" y="512733"/>
            <a:ext cx="1080000" cy="1080000"/>
          </a:xfrm>
          <a:prstGeom prst="ellipse">
            <a:avLst/>
          </a:prstGeom>
          <a:blipFill dpi="0" rotWithShape="1">
            <a:blip r:embed="rId6"/>
            <a:srcRect/>
            <a:stretch>
              <a:fillRect l="-10000" t="-31000" r="-10000" b="-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83545" y="2850314"/>
            <a:ext cx="1080000" cy="1080000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184779" y="1500314"/>
            <a:ext cx="1080000" cy="108000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8143545" y="4200314"/>
            <a:ext cx="1080000" cy="1080000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7152020" y="5218743"/>
            <a:ext cx="1080000" cy="1080000"/>
          </a:xfrm>
          <a:prstGeom prst="ellipse">
            <a:avLst/>
          </a:prstGeom>
          <a:blipFill dpi="0" rotWithShape="1">
            <a:blip r:embed="rId10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3074718" y="221021"/>
            <a:ext cx="1997612" cy="810000"/>
          </a:xfrm>
          <a:prstGeom prst="wedgeRoundRectCallout">
            <a:avLst>
              <a:gd name="adj1" fmla="val 81280"/>
              <a:gd name="adj2" fmla="val -13917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Calculates your carbon footprint and using analytics service gives counter measure along with a dashboard to improve awareness.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8716337" y="221021"/>
            <a:ext cx="1997612" cy="810000"/>
          </a:xfrm>
          <a:prstGeom prst="wedgeRoundRectCallout">
            <a:avLst>
              <a:gd name="adj1" fmla="val -71537"/>
              <a:gd name="adj2" fmla="val 36449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 all the events for environmental cause by NGOs and individual can create events &amp; collaborate with support from different merchants.</a:t>
            </a:r>
          </a:p>
        </p:txBody>
      </p:sp>
      <p:sp>
        <p:nvSpPr>
          <p:cNvPr id="47" name="Rounded Rectangular Callout 46"/>
          <p:cNvSpPr/>
          <p:nvPr/>
        </p:nvSpPr>
        <p:spPr>
          <a:xfrm>
            <a:off x="9715143" y="1535667"/>
            <a:ext cx="1997612" cy="810000"/>
          </a:xfrm>
          <a:prstGeom prst="wedgeRoundRectCallout">
            <a:avLst>
              <a:gd name="adj1" fmla="val -72945"/>
              <a:gd name="adj2" fmla="val -5233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 all the environmental magazines and give option to publish your article to the community or specific publisher.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0194388" y="2850314"/>
            <a:ext cx="1997612" cy="810000"/>
          </a:xfrm>
          <a:prstGeom prst="wedgeRoundRectCallout">
            <a:avLst>
              <a:gd name="adj1" fmla="val -72945"/>
              <a:gd name="adj2" fmla="val -5233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to showcase your contribution to the environment and earn reward points for the same.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9686324" y="4200314"/>
            <a:ext cx="1997612" cy="810000"/>
          </a:xfrm>
          <a:prstGeom prst="wedgeRoundRectCallout">
            <a:avLst>
              <a:gd name="adj1" fmla="val -72945"/>
              <a:gd name="adj2" fmla="val -5233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NGOs listed here will have wider range of coverage and also access to all merchants for their CSR activities.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703279" y="5457895"/>
            <a:ext cx="1997612" cy="810000"/>
          </a:xfrm>
          <a:prstGeom prst="wedgeRoundRectCallout">
            <a:avLst>
              <a:gd name="adj1" fmla="val -72945"/>
              <a:gd name="adj2" fmla="val -5233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 will get reward points per contribution they make towards sustainability and they can redeem those rewards against the available merchants.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2820575" y="5685314"/>
            <a:ext cx="2165422" cy="945000"/>
          </a:xfrm>
          <a:prstGeom prst="wedgeRoundRectCallout">
            <a:avLst>
              <a:gd name="adj1" fmla="val 81280"/>
              <a:gd name="adj2" fmla="val -13917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Merchants listed in the website can contribute to their CSR activities by redeeming reward points per user and also organize events along with NGOs for branding.</a:t>
            </a:r>
          </a:p>
        </p:txBody>
      </p:sp>
      <p:cxnSp>
        <p:nvCxnSpPr>
          <p:cNvPr id="4" name="Straight Connector 3"/>
          <p:cNvCxnSpPr>
            <a:stCxn id="36" idx="0"/>
            <a:endCxn id="37" idx="4"/>
          </p:cNvCxnSpPr>
          <p:nvPr/>
        </p:nvCxnSpPr>
        <p:spPr>
          <a:xfrm flipH="1" flipV="1">
            <a:off x="6251399" y="1230314"/>
            <a:ext cx="1" cy="16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4"/>
            <a:endCxn id="38" idx="0"/>
          </p:cNvCxnSpPr>
          <p:nvPr/>
        </p:nvCxnSpPr>
        <p:spPr>
          <a:xfrm flipH="1">
            <a:off x="6251399" y="3930314"/>
            <a:ext cx="1" cy="162000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43" idx="1"/>
          </p:cNvCxnSpPr>
          <p:nvPr/>
        </p:nvCxnSpPr>
        <p:spPr>
          <a:xfrm>
            <a:off x="6467440" y="3930314"/>
            <a:ext cx="842742" cy="1446591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6" idx="5"/>
            <a:endCxn id="42" idx="1"/>
          </p:cNvCxnSpPr>
          <p:nvPr/>
        </p:nvCxnSpPr>
        <p:spPr>
          <a:xfrm>
            <a:off x="6633238" y="3772152"/>
            <a:ext cx="1668469" cy="58632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6" idx="6"/>
            <a:endCxn id="40" idx="2"/>
          </p:cNvCxnSpPr>
          <p:nvPr/>
        </p:nvCxnSpPr>
        <p:spPr>
          <a:xfrm>
            <a:off x="6791400" y="3390314"/>
            <a:ext cx="18921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39" idx="3"/>
          </p:cNvCxnSpPr>
          <p:nvPr/>
        </p:nvCxnSpPr>
        <p:spPr>
          <a:xfrm flipV="1">
            <a:off x="6431710" y="1434571"/>
            <a:ext cx="884480" cy="1415743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6" idx="7"/>
            <a:endCxn id="41" idx="3"/>
          </p:cNvCxnSpPr>
          <p:nvPr/>
        </p:nvCxnSpPr>
        <p:spPr>
          <a:xfrm flipV="1">
            <a:off x="6633238" y="2422152"/>
            <a:ext cx="1709703" cy="58632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>
            <a:spLocks noChangeAspect="1"/>
          </p:cNvSpPr>
          <p:nvPr/>
        </p:nvSpPr>
        <p:spPr>
          <a:xfrm>
            <a:off x="3363286" y="2850314"/>
            <a:ext cx="1080000" cy="1080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>
            <a:stCxn id="16" idx="6"/>
            <a:endCxn id="35" idx="2"/>
          </p:cNvCxnSpPr>
          <p:nvPr/>
        </p:nvCxnSpPr>
        <p:spPr>
          <a:xfrm>
            <a:off x="2001115" y="3390314"/>
            <a:ext cx="1362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5" idx="6"/>
            <a:endCxn id="36" idx="2"/>
          </p:cNvCxnSpPr>
          <p:nvPr/>
        </p:nvCxnSpPr>
        <p:spPr>
          <a:xfrm>
            <a:off x="4443286" y="3390314"/>
            <a:ext cx="12681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69712" y="1649834"/>
            <a:ext cx="224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(IBM Watson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Cognos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Dashboard &amp;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AutoAI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17271" y="3175487"/>
            <a:ext cx="224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(IBM Watson Visual Recognition)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5D46A-B5F5-4C73-B3D4-EEACEA28CFBA}"/>
              </a:ext>
            </a:extLst>
          </p:cNvPr>
          <p:cNvSpPr txBox="1"/>
          <p:nvPr/>
        </p:nvSpPr>
        <p:spPr>
          <a:xfrm>
            <a:off x="269799" y="1619222"/>
            <a:ext cx="302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GB" sz="28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Architecture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8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EB58C5E-C692-4CCD-A832-8E58F2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373241"/>
            <a:ext cx="9371949" cy="61559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dirty="0">
                <a:latin typeface="Algerian" panose="04020705040A02060702" pitchFamily="82" charset="0"/>
              </a:rPr>
              <a:t>Benefits &amp; Technologies Used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37820-21CF-4A76-B6B4-8C5E296D50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400" dirty="0"/>
              <a:t>  Bring awareness among people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Predictive analysis regarding carbon emission and      impact on earth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Bridge the gap between people, organizations and NGOs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Create CSR service for different organizations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Making each and everyone an environmentalist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Incentivise sustainability effort to motivate people</a:t>
            </a:r>
          </a:p>
          <a:p>
            <a:pPr marL="0" indent="0">
              <a:buNone/>
            </a:pPr>
            <a:endParaRPr lang="en-IN" sz="6400" dirty="0"/>
          </a:p>
          <a:p>
            <a:pPr marL="0" indent="0">
              <a:buNone/>
            </a:pPr>
            <a:r>
              <a:rPr lang="en-IN" sz="6400" dirty="0"/>
              <a:t>Create challenges to bring enthusiasm in youths     for supporting environment</a:t>
            </a:r>
            <a:br>
              <a:rPr lang="en-IN" sz="6400" dirty="0"/>
            </a:br>
            <a:r>
              <a:rPr lang="en-IN" sz="6400" dirty="0"/>
              <a:t> </a:t>
            </a:r>
            <a:br>
              <a:rPr lang="en-IN" sz="3400" dirty="0"/>
            </a:br>
            <a:br>
              <a:rPr lang="en-IN" sz="3400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A07B-5B8B-4FC0-BE61-3441DFB24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0916" y="1556281"/>
            <a:ext cx="4609775" cy="4620682"/>
          </a:xfrm>
        </p:spPr>
        <p:txBody>
          <a:bodyPr>
            <a:normAutofit fontScale="25000" lnSpcReduction="20000"/>
          </a:bodyPr>
          <a:lstStyle/>
          <a:p>
            <a:endParaRPr lang="en-IN" sz="72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graphicFrame>
        <p:nvGraphicFramePr>
          <p:cNvPr id="12" name="Content Placeholder 13">
            <a:extLst>
              <a:ext uri="{FF2B5EF4-FFF2-40B4-BE49-F238E27FC236}">
                <a16:creationId xmlns:a16="http://schemas.microsoft.com/office/drawing/2014/main" id="{460AE934-AA27-4A28-ACF4-C2D6CC981C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172569"/>
              </p:ext>
            </p:extLst>
          </p:nvPr>
        </p:nvGraphicFramePr>
        <p:xfrm>
          <a:off x="6330916" y="1556281"/>
          <a:ext cx="4699090" cy="4163508"/>
        </p:xfrm>
        <a:graphic>
          <a:graphicData uri="http://schemas.openxmlformats.org/drawingml/2006/table">
            <a:tbl>
              <a:tblPr firstRow="1" bandRow="1"/>
              <a:tblGrid>
                <a:gridCol w="2349545">
                  <a:extLst>
                    <a:ext uri="{9D8B030D-6E8A-4147-A177-3AD203B41FA5}">
                      <a16:colId xmlns:a16="http://schemas.microsoft.com/office/drawing/2014/main" val="100086855"/>
                    </a:ext>
                  </a:extLst>
                </a:gridCol>
                <a:gridCol w="2349545">
                  <a:extLst>
                    <a:ext uri="{9D8B030D-6E8A-4147-A177-3AD203B41FA5}">
                      <a16:colId xmlns:a16="http://schemas.microsoft.com/office/drawing/2014/main" val="2335256841"/>
                    </a:ext>
                  </a:extLst>
                </a:gridCol>
              </a:tblGrid>
              <a:tr h="717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End-User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Public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07341"/>
                  </a:ext>
                </a:extLst>
              </a:tr>
              <a:tr h="717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Industries</a:t>
                      </a: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Public, NGOs, Private organizations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94835"/>
                  </a:ext>
                </a:extLst>
              </a:tr>
              <a:tr h="717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IBM Services</a:t>
                      </a: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 Cloud, IBM Watson Visual Recognition, IBM Watson Machine Learning, IBM Cognos BI, IBM Mobile Push Notification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537706"/>
                  </a:ext>
                </a:extLst>
              </a:tr>
              <a:tr h="717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 – Integrations / APIs / Technologies</a:t>
                      </a: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HTML, JS, .NET Framework, SQL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133985"/>
                  </a:ext>
                </a:extLst>
              </a:tr>
            </a:tbl>
          </a:graphicData>
        </a:graphic>
      </p:graphicFrame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802AB2-4573-4F0A-9320-1F737C4B582C}"/>
              </a:ext>
            </a:extLst>
          </p:cNvPr>
          <p:cNvSpPr/>
          <p:nvPr/>
        </p:nvSpPr>
        <p:spPr>
          <a:xfrm>
            <a:off x="1098583" y="1441269"/>
            <a:ext cx="4921213" cy="441039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E447F38D-E897-42D4-8A0E-D4F68EA03BAF}"/>
              </a:ext>
            </a:extLst>
          </p:cNvPr>
          <p:cNvSpPr/>
          <p:nvPr/>
        </p:nvSpPr>
        <p:spPr>
          <a:xfrm>
            <a:off x="1098583" y="2101319"/>
            <a:ext cx="4921213" cy="469119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82FA46DF-3760-41C2-B1D0-67C56859C619}"/>
              </a:ext>
            </a:extLst>
          </p:cNvPr>
          <p:cNvSpPr/>
          <p:nvPr/>
        </p:nvSpPr>
        <p:spPr>
          <a:xfrm>
            <a:off x="1098583" y="2897245"/>
            <a:ext cx="4921213" cy="469119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59F18C4-3A68-444B-B221-B11A51D3D07C}"/>
              </a:ext>
            </a:extLst>
          </p:cNvPr>
          <p:cNvSpPr/>
          <p:nvPr/>
        </p:nvSpPr>
        <p:spPr>
          <a:xfrm>
            <a:off x="1098582" y="3601329"/>
            <a:ext cx="4921214" cy="467106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1AAC5EE-D386-4BF8-A9AE-2B2A2EEF38B2}"/>
              </a:ext>
            </a:extLst>
          </p:cNvPr>
          <p:cNvSpPr/>
          <p:nvPr/>
        </p:nvSpPr>
        <p:spPr>
          <a:xfrm>
            <a:off x="1098581" y="4262747"/>
            <a:ext cx="4921215" cy="46055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ED88347-49C4-4A3C-8397-DCB6835D1370}"/>
              </a:ext>
            </a:extLst>
          </p:cNvPr>
          <p:cNvSpPr/>
          <p:nvPr/>
        </p:nvSpPr>
        <p:spPr>
          <a:xfrm>
            <a:off x="1098581" y="4925655"/>
            <a:ext cx="4921215" cy="46055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8E4057F-BCCA-4251-8AFC-640331EC6DBB}"/>
              </a:ext>
            </a:extLst>
          </p:cNvPr>
          <p:cNvSpPr/>
          <p:nvPr/>
        </p:nvSpPr>
        <p:spPr>
          <a:xfrm>
            <a:off x="1098583" y="5588563"/>
            <a:ext cx="4921216" cy="460552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EB58C5E-C692-4CCD-A832-8E58F2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-196948"/>
            <a:ext cx="9371949" cy="82660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pic>
        <p:nvPicPr>
          <p:cNvPr id="2" name="hackathoonwomenfinal1">
            <a:hlinkClick r:id="" action="ppaction://media"/>
            <a:extLst>
              <a:ext uri="{FF2B5EF4-FFF2-40B4-BE49-F238E27FC236}">
                <a16:creationId xmlns:a16="http://schemas.microsoft.com/office/drawing/2014/main" id="{EC9D8795-1C55-4A2B-A30B-EBC301431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735" y="684622"/>
            <a:ext cx="10412960" cy="58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EB58C5E-C692-4CCD-A832-8E58F2B7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295423"/>
            <a:ext cx="9371949" cy="784404"/>
          </a:xfrm>
        </p:spPr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Future Enhancement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C1F4-E9B5-47C4-97D5-4328F44FB87C}"/>
              </a:ext>
            </a:extLst>
          </p:cNvPr>
          <p:cNvSpPr txBox="1"/>
          <p:nvPr/>
        </p:nvSpPr>
        <p:spPr>
          <a:xfrm>
            <a:off x="1097280" y="1300331"/>
            <a:ext cx="1033975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Generating sustainability reports for associated partners.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Push notifications for all the users on nearby events.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Collaborating with Government for Green initiatives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Pitching to Government for tax benefits related to environmentalism.</a:t>
            </a:r>
          </a:p>
        </p:txBody>
      </p:sp>
      <p:pic>
        <p:nvPicPr>
          <p:cNvPr id="1026" name="Picture 2" descr="Sustainability – Konsens">
            <a:extLst>
              <a:ext uri="{FF2B5EF4-FFF2-40B4-BE49-F238E27FC236}">
                <a16:creationId xmlns:a16="http://schemas.microsoft.com/office/drawing/2014/main" id="{22C33FC0-76C3-4195-9925-5AE9BFA251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3551396"/>
            <a:ext cx="2857500" cy="29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6028-1CDB-4577-A350-B729091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0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0D824-38CC-4FDC-8FFE-3CF127C7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6/17/2021</a:t>
            </a:fld>
            <a:endParaRPr lang="en-US" sz="1000"/>
          </a:p>
        </p:txBody>
      </p:sp>
      <p:pic>
        <p:nvPicPr>
          <p:cNvPr id="4098" name="Picture 2" descr="1% for the Planet">
            <a:extLst>
              <a:ext uri="{FF2B5EF4-FFF2-40B4-BE49-F238E27FC236}">
                <a16:creationId xmlns:a16="http://schemas.microsoft.com/office/drawing/2014/main" id="{17B5DF60-E1D0-4211-A7F1-F1AB55A207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1" y="168813"/>
            <a:ext cx="6858000" cy="618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9FF7F1-1994-4140-8FE0-50F964716000}"/>
              </a:ext>
            </a:extLst>
          </p:cNvPr>
          <p:cNvSpPr txBox="1"/>
          <p:nvPr/>
        </p:nvSpPr>
        <p:spPr>
          <a:xfrm>
            <a:off x="6850964" y="3967089"/>
            <a:ext cx="4473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227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65ED0CCB42A4D85BB6C0DFDF592FE" ma:contentTypeVersion="12" ma:contentTypeDescription="Create a new document." ma:contentTypeScope="" ma:versionID="e6f7730afac1358da1174be8e277c62c">
  <xsd:schema xmlns:xsd="http://www.w3.org/2001/XMLSchema" xmlns:xs="http://www.w3.org/2001/XMLSchema" xmlns:p="http://schemas.microsoft.com/office/2006/metadata/properties" xmlns:ns2="6ae69716-5119-49ca-8e5d-821c5e952601" xmlns:ns3="51a7aeb4-c8e2-4c18-85dc-72b7d6ae5a2f" targetNamespace="http://schemas.microsoft.com/office/2006/metadata/properties" ma:root="true" ma:fieldsID="67e6d9609221d1c057bb356e621cd2ba" ns2:_="" ns3:_="">
    <xsd:import namespace="6ae69716-5119-49ca-8e5d-821c5e952601"/>
    <xsd:import namespace="51a7aeb4-c8e2-4c18-85dc-72b7d6ae5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e69716-5119-49ca-8e5d-821c5e95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7aeb4-c8e2-4c18-85dc-72b7d6ae5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840624-3AB4-4B76-90E4-ED31CB47B6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DF6261-B26B-4A96-831A-61DBEE4230FF}">
  <ds:schemaRefs>
    <ds:schemaRef ds:uri="51a7aeb4-c8e2-4c18-85dc-72b7d6ae5a2f"/>
    <ds:schemaRef ds:uri="6ae69716-5119-49ca-8e5d-821c5e9526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538FB2-D4C9-4CB6-A267-9C79166A71B5}">
  <ds:schemaRefs>
    <ds:schemaRef ds:uri="51a7aeb4-c8e2-4c18-85dc-72b7d6ae5a2f"/>
    <ds:schemaRef ds:uri="6ae69716-5119-49ca-8e5d-821c5e9526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1489</TotalTime>
  <Words>542</Words>
  <Application>Microsoft Office PowerPoint</Application>
  <PresentationFormat>Widescreen</PresentationFormat>
  <Paragraphs>80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Arial</vt:lpstr>
      <vt:lpstr>Calibri</vt:lpstr>
      <vt:lpstr>Calibri Light</vt:lpstr>
      <vt:lpstr>Corbel</vt:lpstr>
      <vt:lpstr>Ecology 16x9</vt:lpstr>
      <vt:lpstr>Office Theme</vt:lpstr>
      <vt:lpstr>Chorus GENUS</vt:lpstr>
      <vt:lpstr>TEAM – HACKER’S BOT</vt:lpstr>
      <vt:lpstr>Problem Statement </vt:lpstr>
      <vt:lpstr>Proposed Solution</vt:lpstr>
      <vt:lpstr>PowerPoint Presentation</vt:lpstr>
      <vt:lpstr>Benefits &amp; Technologies Used</vt:lpstr>
      <vt:lpstr>DEMO</vt:lpstr>
      <vt:lpstr>Future Enhancement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U Asha</dc:creator>
  <cp:lastModifiedBy>Shetty Deeksha Divakar</cp:lastModifiedBy>
  <cp:revision>52</cp:revision>
  <dcterms:created xsi:type="dcterms:W3CDTF">2021-06-14T12:51:14Z</dcterms:created>
  <dcterms:modified xsi:type="dcterms:W3CDTF">2021-06-18T06:38:55Z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0x01010061C65ED0CCB42A4D85BB6C0DFDF592FE</vt:lpwstr>
  </property>
  <property fmtid="{D5CDD505-2E9C-101B-9397-08002B2CF9AE}" pid="3" name="MSIP_Label_19540963-e559-4020-8a90-fe8a502c2801_Enabled">
    <vt:lpwstr>true</vt:lpwstr>
  </property>
  <property fmtid="{D5CDD505-2E9C-101B-9397-08002B2CF9AE}" pid="4" name="MSIP_Label_19540963-e559-4020-8a90-fe8a502c2801_SetDate">
    <vt:lpwstr>2021-06-14T12:51:15Z</vt:lpwstr>
  </property>
  <property fmtid="{D5CDD505-2E9C-101B-9397-08002B2CF9AE}" pid="5" name="MSIP_Label_19540963-e559-4020-8a90-fe8a502c2801_Method">
    <vt:lpwstr>Standard</vt:lpwstr>
  </property>
  <property fmtid="{D5CDD505-2E9C-101B-9397-08002B2CF9AE}" pid="6" name="MSIP_Label_19540963-e559-4020-8a90-fe8a502c2801_Name">
    <vt:lpwstr>19540963-e559-4020-8a90-fe8a502c2801</vt:lpwstr>
  </property>
  <property fmtid="{D5CDD505-2E9C-101B-9397-08002B2CF9AE}" pid="7" name="MSIP_Label_19540963-e559-4020-8a90-fe8a502c2801_SiteId">
    <vt:lpwstr>f25493ae-1c98-41d7-8a33-0be75f5fe603</vt:lpwstr>
  </property>
  <property fmtid="{D5CDD505-2E9C-101B-9397-08002B2CF9AE}" pid="8" name="MSIP_Label_19540963-e559-4020-8a90-fe8a502c2801_ActionId">
    <vt:lpwstr>d70d5d43-663c-4728-9921-f7e6cde194a0</vt:lpwstr>
  </property>
  <property fmtid="{D5CDD505-2E9C-101B-9397-08002B2CF9AE}" pid="9" name="MSIP_Label_19540963-e559-4020-8a90-fe8a502c2801_ContentBits">
    <vt:lpwstr>0</vt:lpwstr>
  </property>
</Properties>
</file>